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0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877B8-E934-9E41-ABA9-69ED44D34D48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BDE09-21E5-4143-8263-174B80884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2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BDE09-21E5-4143-8263-174B808843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2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B1C6-B4DF-804F-8575-26B0DBA7B40B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DA79-5E6F-4D43-BBF7-4E2E6AF9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6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B1C6-B4DF-804F-8575-26B0DBA7B40B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DA79-5E6F-4D43-BBF7-4E2E6AF9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B1C6-B4DF-804F-8575-26B0DBA7B40B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DA79-5E6F-4D43-BBF7-4E2E6AF9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1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B1C6-B4DF-804F-8575-26B0DBA7B40B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DA79-5E6F-4D43-BBF7-4E2E6AF9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7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B1C6-B4DF-804F-8575-26B0DBA7B40B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DA79-5E6F-4D43-BBF7-4E2E6AF9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B1C6-B4DF-804F-8575-26B0DBA7B40B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DA79-5E6F-4D43-BBF7-4E2E6AF9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2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B1C6-B4DF-804F-8575-26B0DBA7B40B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DA79-5E6F-4D43-BBF7-4E2E6AF9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3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B1C6-B4DF-804F-8575-26B0DBA7B40B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DA79-5E6F-4D43-BBF7-4E2E6AF9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B1C6-B4DF-804F-8575-26B0DBA7B40B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DA79-5E6F-4D43-BBF7-4E2E6AF9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B1C6-B4DF-804F-8575-26B0DBA7B40B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DA79-5E6F-4D43-BBF7-4E2E6AF9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B1C6-B4DF-804F-8575-26B0DBA7B40B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DA79-5E6F-4D43-BBF7-4E2E6AF9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B1C6-B4DF-804F-8575-26B0DBA7B40B}" type="datetimeFigureOut">
              <a:rPr lang="en-US" smtClean="0"/>
              <a:t>12/10/15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0DA79-5E6F-4D43-BBF7-4E2E6AF9F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56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microsoft.com/office/2007/relationships/hdphoto" Target="../media/hdphoto7.wdp"/><Relationship Id="rId23" Type="http://schemas.openxmlformats.org/officeDocument/2006/relationships/image" Target="../media/image14.png"/><Relationship Id="rId24" Type="http://schemas.microsoft.com/office/2007/relationships/hdphoto" Target="../media/hdphoto8.wdp"/><Relationship Id="rId25" Type="http://schemas.microsoft.com/office/2007/relationships/hdphoto" Target="../media/hdphoto9.wdp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microsoft.com/office/2007/relationships/hdphoto" Target="../media/hdphoto5.wdp"/><Relationship Id="rId17" Type="http://schemas.openxmlformats.org/officeDocument/2006/relationships/image" Target="../media/image10.png"/><Relationship Id="rId18" Type="http://schemas.microsoft.com/office/2007/relationships/hdphoto" Target="../media/hdphoto6.wdp"/><Relationship Id="rId1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583" y="0"/>
            <a:ext cx="3492500" cy="2324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083" y="0"/>
            <a:ext cx="4000500" cy="2324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583" y="2032000"/>
            <a:ext cx="3810000" cy="2616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391681" y="2032000"/>
            <a:ext cx="3659402" cy="2616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500" y="4165600"/>
            <a:ext cx="2857500" cy="285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2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69" y="4165600"/>
            <a:ext cx="3492500" cy="2692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7581" y="4000500"/>
            <a:ext cx="3248919" cy="2857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37" y="-76007"/>
            <a:ext cx="2108007" cy="21080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37" y="1771610"/>
            <a:ext cx="2393990" cy="23939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727" l="0" r="100000">
                        <a14:foregroundMark x1="21818" y1="39891" x2="26545" y2="54918"/>
                        <a14:foregroundMark x1="30182" y1="40710" x2="40909" y2="54918"/>
                        <a14:backgroundMark x1="22909" y1="66667" x2="74182" y2="66667"/>
                        <a14:backgroundMark x1="31273" y1="28142" x2="74182" y2="289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0790" y="155610"/>
            <a:ext cx="8093117" cy="37102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9"/>
          <a:srcRect l="52740" r="5431" b="61326"/>
          <a:stretch/>
        </p:blipFill>
        <p:spPr>
          <a:xfrm>
            <a:off x="4767162" y="2277397"/>
            <a:ext cx="3476490" cy="14496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0"/>
          <a:srcRect l="13671" t="62096" r="10676" b="3092"/>
          <a:stretch/>
        </p:blipFill>
        <p:spPr>
          <a:xfrm>
            <a:off x="1788542" y="3414685"/>
            <a:ext cx="3229721" cy="11089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340" r="998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4984" y="3865817"/>
            <a:ext cx="3733800" cy="21717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30031">
            <a:off x="2924780" y="2252635"/>
            <a:ext cx="3492500" cy="23241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17889">
            <a:off x="6142073" y="1039586"/>
            <a:ext cx="3492500" cy="2324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8878" y="4165600"/>
            <a:ext cx="3492500" cy="2324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64588">
            <a:off x="-368300" y="2476500"/>
            <a:ext cx="3492500" cy="2324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859">
            <a:off x="5741682" y="4213381"/>
            <a:ext cx="3492500" cy="23241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260644">
            <a:off x="3955129" y="154889"/>
            <a:ext cx="3492500" cy="23241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43271">
            <a:off x="-1037030" y="609560"/>
            <a:ext cx="3492500" cy="23241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3269" y="5658703"/>
            <a:ext cx="8967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Presented By: Sandy Marie Romo and Alexander Mena</a:t>
            </a:r>
          </a:p>
          <a:p>
            <a:pPr algn="ctr"/>
            <a:r>
              <a:rPr lang="en-US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Region 19 CAP Cohort 6</a:t>
            </a:r>
            <a:endParaRPr lang="en-US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9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08" y="666280"/>
            <a:ext cx="8659997" cy="462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527" r="11642" b="20895"/>
          <a:stretch/>
        </p:blipFill>
        <p:spPr>
          <a:xfrm>
            <a:off x="1934469" y="1707343"/>
            <a:ext cx="2582885" cy="1624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798" y="5600917"/>
            <a:ext cx="82020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is Solution-Focused Based Therapy?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5144" y="957778"/>
            <a:ext cx="7785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800000"/>
                </a:solidFill>
              </a:rPr>
              <a:t>Sometimes we see only want to see…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3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92" y="728744"/>
            <a:ext cx="8981608" cy="38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8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33" y="312319"/>
            <a:ext cx="6828075" cy="6142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349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31</Words>
  <Application>Microsoft Macintosh PowerPoint</Application>
  <PresentationFormat>On-screen Show (4:3)</PresentationFormat>
  <Paragraphs>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Marie Romo</dc:creator>
  <cp:lastModifiedBy>Sandy Marie Romo</cp:lastModifiedBy>
  <cp:revision>8</cp:revision>
  <dcterms:created xsi:type="dcterms:W3CDTF">2015-12-11T04:43:25Z</dcterms:created>
  <dcterms:modified xsi:type="dcterms:W3CDTF">2015-12-11T17:19:49Z</dcterms:modified>
</cp:coreProperties>
</file>